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6">
                <a:lumMod val="20000"/>
                <a:lumOff val="80000"/>
              </a:schemeClr>
            </a:gs>
            <a:gs pos="54000">
              <a:schemeClr val="accent6">
                <a:lumMod val="57000"/>
                <a:lumOff val="43000"/>
              </a:schemeClr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1376" y="1780032"/>
            <a:ext cx="9753600" cy="1353312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dirty="0"/>
              <a:t>    </a:t>
            </a:r>
            <a:r>
              <a:rPr lang="en-US" altLang="zh-CN" sz="7200" dirty="0"/>
              <a:t>PROJECT Car Rental</a:t>
            </a:r>
            <a:endParaRPr lang="zh-CN" alt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0656" y="3523488"/>
            <a:ext cx="5888736" cy="1524000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                                           Car Rental WEB</a:t>
            </a:r>
          </a:p>
          <a:p>
            <a:r>
              <a:rPr lang="en-US" altLang="zh-CN" dirty="0"/>
              <a:t>        by  Domenic </a:t>
            </a:r>
            <a:r>
              <a:rPr lang="en-US" altLang="zh-CN" dirty="0" err="1"/>
              <a:t>Palucci</a:t>
            </a:r>
            <a:r>
              <a:rPr lang="en-US" altLang="zh-CN" dirty="0"/>
              <a:t>  and </a:t>
            </a:r>
            <a:r>
              <a:rPr lang="en-US" altLang="zh-CN" dirty="0" err="1"/>
              <a:t>Yaoheng</a:t>
            </a:r>
            <a:r>
              <a:rPr lang="en-US" altLang="zh-CN" dirty="0"/>
              <a:t> Mo </a:t>
            </a:r>
          </a:p>
          <a:p>
            <a:endParaRPr lang="en-CA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560576"/>
            <a:ext cx="1975104" cy="212140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953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cart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8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validation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T.E.A.</a:t>
            </a:r>
            <a:br>
              <a:rPr lang="en-US" altLang="zh-CN" dirty="0"/>
            </a:br>
            <a:r>
              <a:rPr lang="en-US" altLang="zh-CN" dirty="0"/>
              <a:t>(Technical Educational Advancements)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31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Upgrades 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86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305" y="1861808"/>
            <a:ext cx="1923976" cy="132907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0" y="5160007"/>
            <a:ext cx="576038" cy="105869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04998" y="1861808"/>
            <a:ext cx="3456432" cy="62653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09" y="912548"/>
            <a:ext cx="1900244" cy="1831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48" y="3312641"/>
            <a:ext cx="788051" cy="730526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5"/>
          <a:stretch>
            <a:fillRect/>
          </a:stretch>
        </p:blipFill>
        <p:spPr>
          <a:xfrm>
            <a:off x="7682416" y="1841281"/>
            <a:ext cx="1420521" cy="133292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42" y="3688902"/>
            <a:ext cx="1200265" cy="799786"/>
          </a:xfrm>
          <a:prstGeom prst="rect">
            <a:avLst/>
          </a:prstGeom>
        </p:spPr>
      </p:pic>
      <p:pic>
        <p:nvPicPr>
          <p:cNvPr id="1026" name="Picture 2" descr="https://openclipart.org/image/2400px/svg_to_png/137155/folder-201105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38" y="4590174"/>
            <a:ext cx="1499322" cy="12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215" y="4532487"/>
            <a:ext cx="1011505" cy="7586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0117" y="4301425"/>
            <a:ext cx="891119" cy="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0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4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1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1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262" y="726036"/>
            <a:ext cx="3505200" cy="1303867"/>
          </a:xfrm>
        </p:spPr>
        <p:txBody>
          <a:bodyPr>
            <a:normAutofit/>
          </a:bodyPr>
          <a:lstStyle/>
          <a:p>
            <a:r>
              <a:rPr lang="en-US" altLang="zh-CN" dirty="0"/>
              <a:t>Home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940812" y="2231748"/>
            <a:ext cx="2753365" cy="3818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pPr marL="0" indent="0">
              <a:buNone/>
            </a:pPr>
            <a:r>
              <a:rPr lang="en-US" altLang="zh-CN" sz="3200" dirty="0"/>
              <a:t>Functions:</a:t>
            </a:r>
          </a:p>
          <a:p>
            <a:pPr marL="0" indent="0">
              <a:buNone/>
            </a:pPr>
            <a:endParaRPr lang="en-US" altLang="zh-CN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/>
              <a:t> Log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/>
              <a:t> Log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/>
              <a:t> Register</a:t>
            </a:r>
            <a:endParaRPr lang="zh-CN" altLang="en-US" sz="3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5"/>
          </p:nvPr>
        </p:nvSpPr>
        <p:spPr>
          <a:xfrm>
            <a:off x="362204" y="1162334"/>
            <a:ext cx="3456432" cy="269424"/>
          </a:xfrm>
        </p:spPr>
        <p:txBody>
          <a:bodyPr>
            <a:normAutofit lnSpcReduction="10000"/>
          </a:bodyPr>
          <a:lstStyle/>
          <a:p>
            <a:endParaRPr lang="zh-CN" alt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 flipV="1">
            <a:off x="3694177" y="1237255"/>
            <a:ext cx="3456432" cy="4571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6"/>
          </p:nvPr>
        </p:nvSpPr>
        <p:spPr>
          <a:xfrm>
            <a:off x="0" y="227812"/>
            <a:ext cx="12191999" cy="6630188"/>
          </a:xfr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 flipV="1">
            <a:off x="4457601" y="670259"/>
            <a:ext cx="3456432" cy="4571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7"/>
          </p:nvPr>
        </p:nvSpPr>
        <p:spPr>
          <a:xfrm>
            <a:off x="5553931" y="2754490"/>
            <a:ext cx="3193356" cy="422171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574408" y="2105525"/>
            <a:ext cx="3222818" cy="394424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44" y="2105526"/>
            <a:ext cx="3222818" cy="394424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660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86" y="2201333"/>
            <a:ext cx="5542613" cy="412632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56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 in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624" y="2065866"/>
            <a:ext cx="6958585" cy="415281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4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7633" y="846416"/>
            <a:ext cx="8610599" cy="1303867"/>
          </a:xfrm>
        </p:spPr>
        <p:txBody>
          <a:bodyPr/>
          <a:lstStyle/>
          <a:p>
            <a:r>
              <a:rPr lang="en-US" altLang="zh-CN" dirty="0"/>
              <a:t>reservation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954" y="2886939"/>
            <a:ext cx="2921249" cy="33605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27" y="2201334"/>
            <a:ext cx="3475306" cy="401735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>
          <a:xfrm>
            <a:off x="8051800" y="2886939"/>
            <a:ext cx="3456432" cy="3314132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8694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156</TotalTime>
  <Words>38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宋体</vt:lpstr>
      <vt:lpstr>Arial</vt:lpstr>
      <vt:lpstr>Century Gothic</vt:lpstr>
      <vt:lpstr>Vapor Trail</vt:lpstr>
      <vt:lpstr>    PROJECT Car Rental</vt:lpstr>
      <vt:lpstr>PowerPoint Presentation</vt:lpstr>
      <vt:lpstr>PowerPoint Presentation</vt:lpstr>
      <vt:lpstr>PowerPoint Presentation</vt:lpstr>
      <vt:lpstr>Challenges </vt:lpstr>
      <vt:lpstr>Home</vt:lpstr>
      <vt:lpstr>register</vt:lpstr>
      <vt:lpstr>Log in</vt:lpstr>
      <vt:lpstr>reservation</vt:lpstr>
      <vt:lpstr>cart</vt:lpstr>
      <vt:lpstr>validation</vt:lpstr>
      <vt:lpstr>T.E.A. (Technical Educational Advancements) </vt:lpstr>
      <vt:lpstr>Future Upgrades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</dc:creator>
  <cp:lastModifiedBy>david mo</cp:lastModifiedBy>
  <cp:revision>17</cp:revision>
  <dcterms:created xsi:type="dcterms:W3CDTF">2016-10-16T18:04:45Z</dcterms:created>
  <dcterms:modified xsi:type="dcterms:W3CDTF">2016-10-16T20:41:14Z</dcterms:modified>
</cp:coreProperties>
</file>